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13A8F-B9D9-4068-AE84-1F32B09ECE70}" type="datetimeFigureOut">
              <a:rPr lang="en-US" smtClean="0"/>
              <a:t>27-Apr-20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09629-D3F9-487A-A247-C3943A86E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25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2501A-F752-42A6-9F62-1F6A6FC3B0D6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E7CB48-4812-45F9-AE43-E921FABE15C6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1F76E0C-07C2-431B-BFD4-8659CEDED57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3085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42DABB-D3E9-4444-9EA2-2E2F9E9DD2F2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6D06C-7F3D-4768-B4CC-375F5389CBD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25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B73B21-076B-445B-95C6-A46E9C693273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D835C1-9E88-485F-9B5D-4BA79EAEFD6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9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6D5799-BC1A-4545-9B43-96FB31AD048B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7B78D-6F48-4E66-BA36-3A10F8F3CA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4266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582F38-7CA5-4028-8ECA-B69CA42BC126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380B0FA1-4B57-4FAF-BD3F-DE9F18E9F9A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314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74C1F-968C-4357-BFB8-7466D50AB985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D6E90-8BB6-4834-A36F-CF8FBDF771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7851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D125B6-A430-4552-BD2D-1BD6406F6C2C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C2C07-1BAF-4475-ABF0-CAEB7A918CE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9930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D962E0-20B0-4B80-9358-5D84CC57197C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5E4AFD-B16E-43A0-AEB2-B4FA992CC41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4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01484E-3746-41B8-99BA-2B9B7FC2676A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52C6DA-104E-4ECF-AF9C-C6157268502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8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1C5143-3232-4ADC-B5F2-DE7AAD0838F7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6D124-F0F6-4ED9-BE18-1F51DE44F1C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53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82F03C-C426-4C19-A315-E7C7455FFC0A}" type="datetime1">
              <a:rPr lang="en-US" smtClean="0">
                <a:solidFill>
                  <a:srgbClr val="696464"/>
                </a:solidFill>
              </a:rPr>
              <a:pPr>
                <a:defRPr/>
              </a:pPr>
              <a:t>27-Apr-20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696464"/>
                </a:solidFill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D4289DC9-32CE-4F39-A3B3-81804EF2C9A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3552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15A9C1-CC5E-49C3-8394-2F1B9CF1224C}" type="datetime1">
              <a:rPr lang="en-US" smtClean="0">
                <a:solidFill>
                  <a:srgbClr val="696464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27-Apr-20</a:t>
            </a:fld>
            <a:endParaRPr lang="en-US" dirty="0">
              <a:solidFill>
                <a:srgbClr val="696464"/>
              </a:solidFill>
              <a:latin typeface="Times New Roman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696464"/>
                </a:solidFill>
                <a:latin typeface="Times New Roman" pitchFamily="18" charset="0"/>
              </a:rPr>
              <a:t>Mengesha.B (Assistant Professor, Mental health Specialist)</a:t>
            </a:r>
            <a:endParaRPr lang="en-US" dirty="0">
              <a:solidFill>
                <a:srgbClr val="696464"/>
              </a:solidFill>
              <a:latin typeface="Times New Roman" pitchFamily="18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91FEAA-06B5-4416-A7C5-0A439836603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15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-8gnXuX-VQ&amp;feature=relate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Kaplan </a:t>
            </a:r>
            <a:r>
              <a:rPr lang="en-US" dirty="0"/>
              <a:t>&amp; </a:t>
            </a:r>
            <a:r>
              <a:rPr lang="en-US" dirty="0" err="1"/>
              <a:t>Sadock's</a:t>
            </a:r>
            <a:r>
              <a:rPr lang="en-US" dirty="0"/>
              <a:t> Synopsis of Psychiatry: </a:t>
            </a:r>
            <a:r>
              <a:rPr lang="en-US" dirty="0" smtClean="0"/>
              <a:t>11th Edition</a:t>
            </a:r>
          </a:p>
          <a:p>
            <a:pPr>
              <a:buFont typeface="Wingdings" pitchFamily="2" charset="2"/>
              <a:buChar char="v"/>
            </a:pPr>
            <a:r>
              <a:rPr lang="en-US" u="sng" dirty="0" smtClean="0">
                <a:hlinkClick r:id="rId3"/>
              </a:rPr>
              <a:t>DSM_V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hlinkClick r:id="rId3"/>
              </a:rPr>
              <a:t>	</a:t>
            </a:r>
            <a:r>
              <a:rPr lang="en-US" dirty="0" smtClean="0">
                <a:hlinkClick r:id="rId3"/>
              </a:rPr>
              <a:t>http://www.youtube.com/watch?v=f-8gnXuX-VQ&amp;feature=related</a:t>
            </a:r>
            <a:r>
              <a:rPr lang="en-US" dirty="0" smtClean="0"/>
              <a:t> accessed on April 25th /2013(</a:t>
            </a:r>
            <a:r>
              <a:rPr lang="en-US" b="1" dirty="0" smtClean="0"/>
              <a:t>What is Adjustment Disorder?)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FD19-EAD0-4732-AAD9-DD2A719B3B6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553200" cy="457200"/>
          </a:xfrm>
        </p:spPr>
        <p:txBody>
          <a:bodyPr/>
          <a:lstStyle/>
          <a:p>
            <a:r>
              <a:rPr lang="en-US" dirty="0" err="1">
                <a:solidFill>
                  <a:srgbClr val="696464"/>
                </a:solidFill>
              </a:rPr>
              <a:t>Mengesha.B</a:t>
            </a:r>
            <a:r>
              <a:rPr lang="en-US" dirty="0">
                <a:solidFill>
                  <a:srgbClr val="696464"/>
                </a:solidFill>
              </a:rPr>
              <a:t> (Assistant Professor, Mental health Specialist)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C59A0-3DA1-4036-91A3-DE8A163770EF}" type="datetime1">
              <a:rPr lang="en-US" smtClean="0">
                <a:solidFill>
                  <a:srgbClr val="696464"/>
                </a:solidFill>
              </a:rPr>
              <a:pPr/>
              <a:t>27-Apr-20</a:t>
            </a:fld>
            <a:endParaRPr lang="en-US">
              <a:solidFill>
                <a:srgbClr val="69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Equity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References</dc:title>
  <dc:creator>Mengesha.Birkie</dc:creator>
  <cp:lastModifiedBy>Mengesha.Birkie</cp:lastModifiedBy>
  <cp:revision>1</cp:revision>
  <dcterms:created xsi:type="dcterms:W3CDTF">2020-04-28T07:30:49Z</dcterms:created>
  <dcterms:modified xsi:type="dcterms:W3CDTF">2020-04-28T07:31:15Z</dcterms:modified>
</cp:coreProperties>
</file>